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84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34AB01-8E46-41C7-BF2D-775F5BAE6511}" type="doc">
      <dgm:prSet loTypeId="urn:microsoft.com/office/officeart/2005/8/layout/process1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842E6FB-BD79-4EFD-9B30-97876A6C3C8F}" type="pres">
      <dgm:prSet presAssocID="{6234AB01-8E46-41C7-BF2D-775F5BAE6511}" presName="Name0" presStyleCnt="0">
        <dgm:presLayoutVars>
          <dgm:dir/>
          <dgm:resizeHandles val="exact"/>
        </dgm:presLayoutVars>
      </dgm:prSet>
      <dgm:spPr/>
    </dgm:pt>
  </dgm:ptLst>
  <dgm:cxnLst>
    <dgm:cxn modelId="{D4638402-A4C6-4E64-BF13-5531BA496664}" type="presOf" srcId="{6234AB01-8E46-41C7-BF2D-775F5BAE6511}" destId="{5842E6FB-BD79-4EFD-9B30-97876A6C3C8F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12/11/2015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err="1" smtClean="0"/>
              <a:t>InVirt</a:t>
            </a:r>
            <a:r>
              <a:rPr lang="en-US" sz="4800" dirty="0" smtClean="0"/>
              <a:t> – Experience Virtual Reality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4032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PRITHVI KARAPA, JITESH GUPTA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81449" y="6478507"/>
            <a:ext cx="11003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</a:schemeClr>
                </a:solidFill>
              </a:rPr>
              <a:t>“In virtual world, lives and feelings are measured not by the distance of miles but by the reality of our desires” 	-  Tony G</a:t>
            </a:r>
          </a:p>
          <a:p>
            <a:endParaRPr lang="en-US" sz="1400" dirty="0"/>
          </a:p>
        </p:txBody>
      </p:sp>
      <p:pic>
        <p:nvPicPr>
          <p:cNvPr id="2050" name="Picture 2" descr="http://static3.techinsider.io/image/5579f5b56da81173250e27e5-3840-2160/oculus-touch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42" y="588499"/>
            <a:ext cx="5801852" cy="27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033040" y="105091"/>
            <a:ext cx="1606731" cy="979714"/>
          </a:xfrm>
          <a:prstGeom prst="wedgeEllipseCallout">
            <a:avLst>
              <a:gd name="adj1" fmla="val -54166"/>
              <a:gd name="adj2" fmla="val 8783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see Aliens!</a:t>
            </a:r>
            <a:endParaRPr lang="en-US" dirty="0"/>
          </a:p>
        </p:txBody>
      </p:sp>
      <p:pic>
        <p:nvPicPr>
          <p:cNvPr id="2052" name="Picture 4" descr="http://static.ddmcdn.com/gif/virtual-reality-enters-new-dimension-gun-6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53" y="105091"/>
            <a:ext cx="6048103" cy="33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3060548" y="252803"/>
            <a:ext cx="1724297" cy="648216"/>
          </a:xfrm>
          <a:prstGeom prst="wedgeRectCallout">
            <a:avLst>
              <a:gd name="adj1" fmla="val 82955"/>
              <a:gd name="adj2" fmla="val -1206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see enemies!</a:t>
            </a:r>
            <a:endParaRPr lang="en-US" dirty="0"/>
          </a:p>
        </p:txBody>
      </p:sp>
      <p:pic>
        <p:nvPicPr>
          <p:cNvPr id="2056" name="Picture 8" descr="https://i.ytimg.com/vi/QJCcjXBlQNY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53" y="113937"/>
            <a:ext cx="6048103" cy="33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6571017" y="323799"/>
            <a:ext cx="1968652" cy="1224456"/>
          </a:xfrm>
          <a:prstGeom prst="wedgeRoundRectCallout">
            <a:avLst>
              <a:gd name="adj1" fmla="val -64627"/>
              <a:gd name="adj2" fmla="val 92371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see DEAD PEOPLE!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16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17650"/>
            <a:ext cx="10554574" cy="4731790"/>
          </a:xfrm>
        </p:spPr>
        <p:txBody>
          <a:bodyPr>
            <a:normAutofit/>
          </a:bodyPr>
          <a:lstStyle/>
          <a:p>
            <a:r>
              <a:rPr lang="en-US" dirty="0" smtClean="0"/>
              <a:t>Explore potential of low cost real-time t</a:t>
            </a:r>
            <a:r>
              <a:rPr lang="en-US" dirty="0" smtClean="0"/>
              <a:t>racking systems</a:t>
            </a:r>
          </a:p>
          <a:p>
            <a:r>
              <a:rPr lang="en-US" dirty="0" smtClean="0"/>
              <a:t>Easy Integration between tracking systems and Virtual Reality applications</a:t>
            </a:r>
          </a:p>
          <a:p>
            <a:r>
              <a:rPr lang="en-US" dirty="0" smtClean="0"/>
              <a:t>Unavailability of motion capture systems to track rotations  and fast movements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FF00"/>
                </a:solidFill>
              </a:rPr>
              <a:t>Why hard for us?</a:t>
            </a:r>
            <a:r>
              <a:rPr lang="en-US" dirty="0" smtClean="0"/>
              <a:t> : We didn’t know anything about it!</a:t>
            </a:r>
          </a:p>
          <a:p>
            <a:r>
              <a:rPr lang="en-US" dirty="0">
                <a:solidFill>
                  <a:srgbClr val="FFFF00"/>
                </a:solidFill>
              </a:rPr>
              <a:t>Why hard for </a:t>
            </a:r>
            <a:r>
              <a:rPr lang="en-US" dirty="0" smtClean="0">
                <a:solidFill>
                  <a:srgbClr val="FFFF00"/>
                </a:solidFill>
              </a:rPr>
              <a:t>in general? </a:t>
            </a:r>
            <a:r>
              <a:rPr lang="en-US" dirty="0" smtClean="0"/>
              <a:t>: Issues with limiting space, Right fit between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Vicon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Kinect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Why Interesting? </a:t>
            </a:r>
            <a:r>
              <a:rPr lang="en-US" dirty="0" smtClean="0"/>
              <a:t>: </a:t>
            </a:r>
          </a:p>
          <a:p>
            <a:r>
              <a:rPr lang="en-US" dirty="0" smtClean="0"/>
              <a:t>Exploring integrating an efficient tracking system with virtual reality.</a:t>
            </a:r>
          </a:p>
          <a:p>
            <a:r>
              <a:rPr lang="en-US" dirty="0" smtClean="0"/>
              <a:t>It’s super intuitive and a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hell lot of fun</a:t>
            </a:r>
            <a:r>
              <a:rPr lang="en-US" dirty="0" smtClean="0"/>
              <a:t> in a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whole different world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://static2.businessinsider.com/image/54b6fa806da811e8391a58d1/mark-zuckerberg-some-bigger-company-shouldve-built-facebook-fir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046" y="2217651"/>
            <a:ext cx="4379479" cy="364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Sequential Access Storage 3"/>
          <p:cNvSpPr/>
          <p:nvPr/>
        </p:nvSpPr>
        <p:spPr>
          <a:xfrm>
            <a:off x="3239590" y="2217651"/>
            <a:ext cx="5162004" cy="1317747"/>
          </a:xfrm>
          <a:prstGeom prst="flowChartMagneticTap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/>
          </a:p>
          <a:p>
            <a:pPr algn="ctr"/>
            <a:r>
              <a:rPr lang="en-US" sz="1600" b="1" dirty="0" smtClean="0"/>
              <a:t>“We’re making a long time bet that immersive and Virtual Reality will become a part of people’s daily life”</a:t>
            </a:r>
            <a:endParaRPr lang="en-US" sz="1600" b="1" dirty="0"/>
          </a:p>
        </p:txBody>
      </p:sp>
      <p:sp>
        <p:nvSpPr>
          <p:cNvPr id="6" name="Flowchart: Sequential Access Storage 5"/>
          <p:cNvSpPr/>
          <p:nvPr/>
        </p:nvSpPr>
        <p:spPr>
          <a:xfrm>
            <a:off x="3239590" y="2217649"/>
            <a:ext cx="5162004" cy="1317747"/>
          </a:xfrm>
          <a:prstGeom prst="flowChartMagneticTap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I’ll fb you later!  </a:t>
            </a:r>
          </a:p>
          <a:p>
            <a:pPr algn="ctr"/>
            <a:r>
              <a:rPr lang="en-US" sz="2000" b="1" dirty="0" smtClean="0"/>
              <a:t>Bye!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919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graphicFrame>
        <p:nvGraphicFramePr>
          <p:cNvPr id="40" name="Content Placeholder 3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4869793"/>
              </p:ext>
            </p:extLst>
          </p:nvPr>
        </p:nvGraphicFramePr>
        <p:xfrm>
          <a:off x="300446" y="2220686"/>
          <a:ext cx="11586754" cy="4415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2" name="Flowchart: Alternate Process 41"/>
          <p:cNvSpPr/>
          <p:nvPr/>
        </p:nvSpPr>
        <p:spPr>
          <a:xfrm>
            <a:off x="457303" y="2717074"/>
            <a:ext cx="1959326" cy="71845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reflection blurRad="6350" stA="52000" endA="300" endPos="22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IR EMITTERS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Flowchart: Alternate Process 46"/>
          <p:cNvSpPr/>
          <p:nvPr/>
        </p:nvSpPr>
        <p:spPr>
          <a:xfrm>
            <a:off x="457303" y="4238580"/>
            <a:ext cx="1959326" cy="71845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reflection blurRad="6350" stA="52000" endA="300" endPos="23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REFLECTIVE MARKERS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8" name="Flowchart: Alternate Process 47"/>
          <p:cNvSpPr/>
          <p:nvPr/>
        </p:nvSpPr>
        <p:spPr>
          <a:xfrm>
            <a:off x="457303" y="5778137"/>
            <a:ext cx="1959326" cy="718458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reflection blurRad="6350" stA="52000" endA="300" endPos="23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IR CAMERAS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Flowchart: Process 48"/>
          <p:cNvSpPr/>
          <p:nvPr/>
        </p:nvSpPr>
        <p:spPr>
          <a:xfrm>
            <a:off x="3363710" y="3152503"/>
            <a:ext cx="2325188" cy="3420292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effectLst>
            <a:reflection stA="45000" endPos="11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 COLLECTION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AND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RENDERING TOOL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OPTI TRACK MOTIVE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Down Arrow 49"/>
          <p:cNvSpPr/>
          <p:nvPr/>
        </p:nvSpPr>
        <p:spPr>
          <a:xfrm>
            <a:off x="1312894" y="3588248"/>
            <a:ext cx="248143" cy="51566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1306388" y="5123135"/>
            <a:ext cx="248143" cy="51566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2540750" y="5976259"/>
            <a:ext cx="627018" cy="2481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Alternate Process 52"/>
          <p:cNvSpPr/>
          <p:nvPr/>
        </p:nvSpPr>
        <p:spPr>
          <a:xfrm>
            <a:off x="6518412" y="3087189"/>
            <a:ext cx="2821524" cy="127113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reflection blurRad="6350" stA="52000" endA="300" endPos="12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Virtual Reality Application using Unity Game Engine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Flowchart: Alternate Process 53"/>
          <p:cNvSpPr/>
          <p:nvPr/>
        </p:nvSpPr>
        <p:spPr>
          <a:xfrm>
            <a:off x="6635979" y="5325288"/>
            <a:ext cx="2703957" cy="1288871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reflection blurRad="6350" stA="52000" endA="300" endPos="9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Process data and forwarding to application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5832588" y="6013269"/>
            <a:ext cx="627018" cy="2481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Process 56"/>
          <p:cNvSpPr/>
          <p:nvPr/>
        </p:nvSpPr>
        <p:spPr>
          <a:xfrm>
            <a:off x="10260891" y="2717074"/>
            <a:ext cx="1678701" cy="3870961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effectLst>
            <a:reflection stA="45000" endPos="11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END APPLICATION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9490227" y="3597887"/>
            <a:ext cx="627018" cy="2481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>
            <a:off x="9483582" y="5976259"/>
            <a:ext cx="627018" cy="24819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2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 animBg="1"/>
      <p:bldP spid="59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AND MECHANICAL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761" y="2444358"/>
            <a:ext cx="10554574" cy="4505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HARWARE :</a:t>
            </a:r>
          </a:p>
          <a:p>
            <a:r>
              <a:rPr lang="en-US" sz="2000" dirty="0" smtClean="0"/>
              <a:t>INFRARED CAMERA SENSORS</a:t>
            </a:r>
          </a:p>
          <a:p>
            <a:r>
              <a:rPr lang="en-US" sz="2000" dirty="0" smtClean="0"/>
              <a:t>IR EMITTER CIRCUITS</a:t>
            </a:r>
          </a:p>
          <a:p>
            <a:r>
              <a:rPr lang="en-US" sz="2000" dirty="0" smtClean="0"/>
              <a:t>OCULUS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MECHANICAL :</a:t>
            </a:r>
            <a:endParaRPr lang="en-US" sz="2000" dirty="0"/>
          </a:p>
          <a:p>
            <a:r>
              <a:rPr lang="en-US" sz="2000" dirty="0" smtClean="0"/>
              <a:t>STRUCTURE OF THE SYSTEM</a:t>
            </a:r>
          </a:p>
          <a:p>
            <a:r>
              <a:rPr lang="en-US" sz="2000" dirty="0" smtClean="0"/>
              <a:t>CALIBRATION WANDS AND SQUARES</a:t>
            </a:r>
          </a:p>
          <a:p>
            <a:r>
              <a:rPr lang="en-US" sz="2000" dirty="0" smtClean="0"/>
              <a:t>RIGID BODIES</a:t>
            </a:r>
            <a:endParaRPr lang="en-US" sz="2000" dirty="0" smtClean="0"/>
          </a:p>
          <a:p>
            <a:endParaRPr lang="en-US" sz="2000" dirty="0"/>
          </a:p>
        </p:txBody>
      </p:sp>
      <p:pic>
        <p:nvPicPr>
          <p:cNvPr id="5122" name="Picture 2" descr="https://lh3.googleusercontent.com/clPlY0NePnxMvZdQNlPyh_WXEtH9g4W4VHDT_C-2hc0YT6-1fD_Ubc8_pE8G3O6NBR9kI6DKJSaaY3Fj1hQVu4l0DtIUm7DtkNpbXT9lGCCeZzGGHstwPHUysaimEo85OklmHacWkCACg6hb8dsp7LIRtCw9pFd6PGVklg3EaVLIMVRBMENE4vEQdtfQtn-DsvnXcH6vvRgI_AnKC0jSTnPGw98oLmmUn4tV_u7NIuaHzdIsTGkIiDk_BSuHkh24ueUfoDW91ixvotvceDBWedDpJkl5gXvUrYhlMJ9v_tjKn-JU_Mg165KAocFnH0tp9jR7ZxpYB4VmX36IPJTMJAKdQcxzmcVF5XaR5zk6smOpmqN2TThFhwU5V0N39lycokTfV6qIk05NMn8Xvjs19dQjb_8gHXnAJ4lF6PE7AaOyeSonu6z-i0EHPaIAnH2ky0GwjbCv1sPrENgh2_YZYwyZVuNftWR-wxe_IRXiirpX98iO2LU2tm7XGkwkHNMS4yXRWA4BmDTJm8Rj05VcnJW9ThcqVcGGigjvzu90DHVcUKU6t6nmw78RICk9NyJdYsMKJQ=w1741-h979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12" y="2444358"/>
            <a:ext cx="4683197" cy="263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L7mV3qu7hWAWj9ToWRycxwpDrm4TTmX-tWuBPmLcZ7uoy_RQStdmFJPQe18YMSYUwoHEAvt9u2JnCKlYH6y9eslZHxTKPdofeRJYlH6TDTY-cJifvPnjmdGd-mNo5Py0keuZql1eBNjJ4NoEAnDmTezNSlDAhnkA8l6kudFbGTDGt6s_sVidWDLFAnRarafNkJTIN8o6Xj4iNBZcweLeV6qIP7bjieZa5LNEGqAzHm8_HITrbw1Y2e2NjMtIB1-jZxtZtWhrGTm3PsHZZWTOptGTjlJVH8besL92YzAKjpZFLwu1OxOIdiYQHUPCRIsygrhi7_oDNe9g91X2DHZh4EL_Vol80CWFgNoUcvQODlpFPSCz5HfZm0f0SnMK5IGNtwuAoPGAZlvh_E8pKBVbH074Wn3Yk8dzX5WLOKeOELS3jFB2-gQPdimauhQpkdUvwA76-n-xFPAdzdm0rGzRRM1xAaQE4_fPBPVgJwzQmf-sv03ua42wVDqiMOlZknITiTe7T9KFUDvGPJagTZkWGsFcNJToEoQLvRxBsTQXxADUNf68sAE1_gZq5fc4tx2khOWFRw=w1741-h979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18" y="2090730"/>
            <a:ext cx="3966517" cy="223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lh3.googleusercontent.com/iSQOXMZvzPt6U4IT6KSfkjyjTU76uUC7twVr9dNM0dmNL4izadJF7yVripSZXfbDdxaXsf-WKKs0u943t3DrOgUgN-cVAXi36qi9CDftzEWSuJWTRx9d6v4jV4eNAMFZnQYZc3BrhiNBb0mMZ5bKQPsIw3MxYNxAcNNFQc4Oxcb5kw64k1yah6useOLZY5Y7C7g32y6xhiuPIlG0ptovXo9TYEr_fRck1yzT8P5lG33nQRanxme7hR18krGmg7CwSgZzV8sSD4fs9rvNjDQIcS0EPxQdMF8cnK__P-SG3HZs0tpMGfoRAWRcIJ7CotSicBqpGimYoyNPcWgMxTUdfMdzBfTWAjnyKz9Sxw5KyTYZ5JcVzskcLSuGT3aB0prUQirZriv_rGkKgMwi9PCt_Y0v1Ve-L4YYdtN6pswAgdyV9xJsqD4TV4LMUGaARUBTyIMO1tiJ5rGDQr-ECVQbCIOZnY61e4t5suRpXo-4wHPv_G6dkiJW3Cik_zvJvsyddbH9qXbtwc82OhQokk5xkLf6yP24wRf5tHLHjjDAgkj3AaYXvT4JGb07Iu-sjDsyztLOXw=w1741-h979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818" y="4451031"/>
            <a:ext cx="3966517" cy="21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lh3.googleusercontent.com/vodoIGW9y73-lUyA2AoWe1oiNjIWOKn89IjUmauOwI03qXJx0qDIvQgfR8wdt0RrhYgo50XOuLYDqeLOD1J1KXo905gup2DFNggM4JIUS6dbsX8uGh0vrNd_0e2klVHv7K8thuYGs2duxTPYC3kX3N5HxkR7ADPlAhA-uA82fIyjli7PAG9vtpbANbCzgJ3aoqRf2aybmY_bv6Ia80AdFW92hksgM5HzsifjWRE0WYtDRvdX-2U22SKfA6AuSkWTiLEncM9nCTYN7Tgd0TlzR0VznyktXM1oGmDdu2y9n3zfsgECBzL7dztPEmpMOvM_PyIP-D9GdiFoh8ODvZx9zbYYEHT_DBNn3xDBMuv9pAHgOpPoVv4XvGnRMYor3jIVt1uzTnhapKCAw3bjprYNeMfa6jUiewDRAf79gw_MMn0ogMwZJrCxhq746JdJAYN4_sqPPymA7YhB4uovRKMYeKiwiOYtYu5dX3WwAMxtCsK1h8eUNNOkN72-frDCvAtUTVLoVIxYTVvA9yDSbAy7M6FsTXg8vxf0JpMFAJOaYoU-dol4fLmzS8zsKcL-7AFPVs7OtA=w1741-h979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60" y="2697369"/>
            <a:ext cx="6006322" cy="33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lh3.googleusercontent.com/03xJI3u3GIlo-NnoWPqb3LI_8XDX3lJgxLaJ5TIZJiHGN_meqy-Xjmf0oN2JVQCVF45LZLnRuZo36_AkZVdHv3pvXtikmcf4RY1HPDIYZqx-5Ah3YgQ69KgVzpnehJBHqIWBjkzbsEbJ4500Vo9cuPqYsnvwZiQGd5YFgr3SBGRBw6C8sPijOav9aam1Zs_etsQmbtRlnpNK8lMQapf9q7GLCncl50xVT44Yv0NpZxwjj24JYKBC8P6RPmu5LW-ZLt6GeqF3gIzZ_JNOqt2SciBlwTiP4p0Ko3o1HuHBW0TG7wLwm9RfXZ4mgJ3kTWRyWJlnJPZeTYiayMoPEKkDTOSNW9JbLt6ZuoyF1Cc1aLzafczqlDCSc99FJ9gShT2BwE1c0FsdIBAS6Pn83LG8ijPuMcCEEgY1r1u8qnZhfVl0UvbTeRLeCrglbKmOcucOmHOD48gp7G5A8ztzBRuVuBKKN5wIPBAuJ3UWktGkVnX1An56K1_kfXKQ0g_bZ5gj7Fz1yLVO_VidtQZXWhq4kHPJaE_O3eMhm8TjpRoCAVwDCY8Ufa_U2h43WPccbdDtTPMi1Q=w551-h979-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36" y="2146013"/>
            <a:ext cx="3405986" cy="39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lh3.googleusercontent.com/iYNzm66g9S03iEiWGjwJZRdm93iIXDUxjpvhux1_LnH02Twp9fW_MQOPAwmCHzFRtdj2x8YYRADijZVWx0m7KMwoChwcfNyyjrN_IFfOO30nwOmYJ66HBVBq8Cec7LuIQXtw6g8tVxGCTLSYnY7RTNCWhI7_1ButuhCFKTcHUwnsZEKM03SBA5wPiye4O9kBKb32aebNSsf6yYctz8ckT8TjtiVLevYbRwjPxilsSxDIVkUc65TKkhqrGz_tlOcow8_B81nJOpg1DTScCTvveX-YXqpVrSImh1kuaKNnFBilxJe55fNqozohZNNxRMQ5hQ5uMWqf0FFgT70uqu7FoRbsU2XJbr3pXgpuZd5DmHPF-2N-tuHkEB45C-sJN7296AGq9uZy2yHCdJx43n8SIErrH__1syQLvhvLcwCJL-8Bt_7dupp_eG8jlk6j8UBs6PVz9BUI02mpVmm04bL9cEJ0GYhi7WZw4eokVKJKSPheSsUOr19v8lxrZo3DOVnzSiZDzkxKDTYj7CqspEp2gWfudLo2c-nS01XSRKVFFKtMEwu0V3Fkr3x8RISdlJRLFV5gdw=w1741-h979-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63" y="4377564"/>
            <a:ext cx="3877616" cy="20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lh3.googleusercontent.com/fEA9zxwmyhaKmQ1GRjBE7RD9580a5WdgDOn5_Xp7fPhwTCPyDKuTN6x5ZmC3rnyRnfNrZRJbpXzI6b0zjY3FVZPcYFHzzzZQs4p_Or-iexNRkQGWnEHXz-pM724JID83rzzH6R8DaFIkitlki11Qi84IugfTOPmrYdNKWnZY3q5qNQhn3TAKEywwtl7ZPRVH96QizbNTUS7Feu0jsRQa5T2fZe1tZppA5DTpQaR1UVnZbJxIpWiy-jnpm-RETbptrTK1_FwdJqFrNtLv6Rk5yV5vl4cqPco5bkBFifFPFmvU7EqErbEepY2KXgsMqhKuXUVv6h1MkD7rkBimwbzyp1uzRlJL-o-uFWX8DKs9PJDERiK15DQHG9OBYmItGUfsIdR7jBtJjPLhCTtPJb6oSXRB3JRMjwpVvTI8NGr-GtBgDfyWxYmcxstFeESus5KS5LtV0fLTBPl9Bp3HaSE3pQ63I6xJdM8F5_a0_LbJihdMX3GTmvhREIVTXOXgYjcYlQTCEwbqXyW8-Zq7KNMnwM7VPwPFHuWI7Ttyr4aWRBpOAzW7RrdoDNC7q-VE-I6EHAtQOA=w551-h979-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22573" y="1214361"/>
            <a:ext cx="2182396" cy="387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2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014" y="2642816"/>
            <a:ext cx="10554574" cy="4441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92D050"/>
                </a:solidFill>
              </a:rPr>
              <a:t>SOFTWARE:</a:t>
            </a:r>
          </a:p>
          <a:p>
            <a:r>
              <a:rPr lang="en-US" sz="2000" dirty="0" smtClean="0"/>
              <a:t>OPTITRACK MOTIVE</a:t>
            </a:r>
          </a:p>
          <a:p>
            <a:r>
              <a:rPr lang="en-US" sz="2000" dirty="0" smtClean="0"/>
              <a:t>UNITY-3D GAME ENGINE</a:t>
            </a:r>
          </a:p>
          <a:p>
            <a:r>
              <a:rPr lang="en-US" sz="2000" dirty="0" smtClean="0"/>
              <a:t>VRUI [VIRTUAL REALITY USER INTERFACE]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>
                <a:solidFill>
                  <a:schemeClr val="accent3"/>
                </a:solidFill>
              </a:rPr>
              <a:t>CODE:</a:t>
            </a:r>
            <a:endParaRPr lang="en-US" sz="2000" dirty="0" smtClean="0"/>
          </a:p>
          <a:p>
            <a:r>
              <a:rPr lang="en-US" sz="2000" dirty="0" smtClean="0"/>
              <a:t>AROUND 1000 LINES OF CODE IN 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C#</a:t>
            </a:r>
          </a:p>
          <a:p>
            <a:r>
              <a:rPr lang="en-US" sz="2000" dirty="0" smtClean="0"/>
              <a:t>CREATED 4 APPLICATIONS –</a:t>
            </a:r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</a:rPr>
              <a:t>PING PONG, SPACE SHOOTER, VIRTUAL DRUMS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3"/>
              </a:solidFill>
            </a:endParaRPr>
          </a:p>
        </p:txBody>
      </p:sp>
      <p:pic>
        <p:nvPicPr>
          <p:cNvPr id="4100" name="Picture 4" descr="http://www.optitrack.com/static/newsletters/2013-05/logoOptitrack@2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37" y="2172177"/>
            <a:ext cx="3203573" cy="82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blog.ittestsonline.com/wp-content/uploads/2015/01/logo-unity-3d-eng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405" y="3466972"/>
            <a:ext cx="2273593" cy="88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tech-recipes.com/wp-content/uploads/2012/04/visual-studio-logo-618x3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331" y="4993186"/>
            <a:ext cx="1278257" cy="72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0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Configured a tracking s</a:t>
            </a:r>
            <a:r>
              <a:rPr lang="en-US" dirty="0" smtClean="0"/>
              <a:t>ystem that can track up to </a:t>
            </a:r>
            <a:r>
              <a:rPr lang="en-US" dirty="0" smtClean="0">
                <a:solidFill>
                  <a:srgbClr val="00B050"/>
                </a:solidFill>
              </a:rPr>
              <a:t>5 rigid bodies</a:t>
            </a:r>
            <a:r>
              <a:rPr lang="en-US" dirty="0" smtClean="0"/>
              <a:t> at a time.</a:t>
            </a:r>
            <a:endParaRPr lang="en-US" dirty="0" smtClean="0"/>
          </a:p>
          <a:p>
            <a:r>
              <a:rPr lang="en-US" dirty="0" smtClean="0"/>
              <a:t>Developed </a:t>
            </a:r>
            <a:r>
              <a:rPr lang="en-US" dirty="0" smtClean="0">
                <a:solidFill>
                  <a:srgbClr val="00B050"/>
                </a:solidFill>
              </a:rPr>
              <a:t>4 </a:t>
            </a:r>
            <a:r>
              <a:rPr lang="en-US" dirty="0">
                <a:solidFill>
                  <a:srgbClr val="00B050"/>
                </a:solidFill>
              </a:rPr>
              <a:t>games</a:t>
            </a:r>
            <a:r>
              <a:rPr lang="en-US" dirty="0"/>
              <a:t> to acquire a good grid over Motive, Unity and C</a:t>
            </a:r>
            <a:r>
              <a:rPr lang="en-US" dirty="0" smtClean="0"/>
              <a:t>#</a:t>
            </a:r>
          </a:p>
          <a:p>
            <a:r>
              <a:rPr lang="en-US" dirty="0" smtClean="0"/>
              <a:t>Devised algorithms that can track rigid body movements up to </a:t>
            </a:r>
            <a:r>
              <a:rPr lang="en-US" dirty="0" smtClean="0">
                <a:solidFill>
                  <a:srgbClr val="00B050"/>
                </a:solidFill>
              </a:rPr>
              <a:t>2 mm</a:t>
            </a:r>
          </a:p>
          <a:p>
            <a:r>
              <a:rPr lang="en-US" dirty="0" smtClean="0"/>
              <a:t>Designed a platform to integrate real time motion into almost any application.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5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749</TotalTime>
  <Words>315</Words>
  <Application>Microsoft Office PowerPoint</Application>
  <PresentationFormat>Widescreen</PresentationFormat>
  <Paragraphs>61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2</vt:lpstr>
      <vt:lpstr>Quotable</vt:lpstr>
      <vt:lpstr>InVirt – Experience Virtual Reality</vt:lpstr>
      <vt:lpstr>PROBLEM </vt:lpstr>
      <vt:lpstr>SYSTEM DESIGN</vt:lpstr>
      <vt:lpstr>HARDWARE AND MECHANICAL EFFORT</vt:lpstr>
      <vt:lpstr>SOFTWARE EFFORT</vt:lpstr>
      <vt:lpstr>ACCOMPLISHMENTS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InVirt – Experience virtual reality</dc:title>
  <dc:creator>Prithvi Ganesh</dc:creator>
  <cp:lastModifiedBy>Prithvi Ganesh</cp:lastModifiedBy>
  <cp:revision>26</cp:revision>
  <dcterms:created xsi:type="dcterms:W3CDTF">2015-12-10T19:33:18Z</dcterms:created>
  <dcterms:modified xsi:type="dcterms:W3CDTF">2015-12-12T00:47:08Z</dcterms:modified>
</cp:coreProperties>
</file>